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6" r:id="rId10"/>
    <p:sldId id="264" r:id="rId11"/>
    <p:sldId id="265" r:id="rId12"/>
    <p:sldId id="25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9D89B-45F2-478F-8698-CC7791A9DC01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EF06-E507-41E6-AC9D-DDDE7A4BED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9504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8264271"/>
      </p:ext>
    </p:extLst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25597821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3770596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29126561"/>
      </p:ext>
    </p:extLst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60234516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95473212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2593318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1615200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5990522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75703984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66143926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0313-828F-459D-8F65-905D921FDB35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B32F-8A22-4440-911A-F6E587C3141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704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b="1" dirty="0" smtClean="0"/>
              <a:t>MAŁY EKOLOG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128792" cy="17526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- czyli jak możesz dbać o naszą planetę ?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396" y="1427281"/>
            <a:ext cx="4341835" cy="41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709204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Zakręcaj wodę – lej jej tyle ile potrzebujesz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855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331946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Segreguj śmieci – niektóre mogą być znów użyte po przetworzeniu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83191" cy="4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481956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ZIEMIA TO NASZ DOM</a:t>
            </a:r>
            <a:endParaRPr lang="pl-PL" sz="5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15616" y="5733256"/>
            <a:ext cx="6890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DBAJMY O NIEGO RAZEM !</a:t>
            </a:r>
            <a:endParaRPr lang="pl-PL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223" y="1340769"/>
            <a:ext cx="46908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202056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Sadź rośliny – ich liście produkują tlen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722" y="1600200"/>
            <a:ext cx="69885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425040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Wychodząc gaś światło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29606"/>
            <a:ext cx="7391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036810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Używaj toreb materiałowych zamiast plastikowych, jednorazowych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722" y="1600200"/>
            <a:ext cx="69885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16373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Sadź kwiaty – są pożywieniem dla pszczół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054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803049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Wybieraj jazdę rowerem zamiast samochodem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165054" cy="4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914316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Częściej używaj ścierek materiałowych, które można uprać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046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919251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Twórz zabawki z niczego!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5393"/>
            <a:ext cx="3900388" cy="251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5147"/>
            <a:ext cx="3934371" cy="24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282" y="4045148"/>
            <a:ext cx="3718878" cy="249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26" y="1502847"/>
            <a:ext cx="3743534" cy="248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420266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Papier powstaje z drzew – jeśli bierzesz kartkę zużyj jej obydwie strony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94813" cy="46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756566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</TotalTime>
  <Words>93</Words>
  <Application>Microsoft Office PowerPoint</Application>
  <PresentationFormat>Pokaz na ekranie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MAŁY EKOLOG</vt:lpstr>
      <vt:lpstr>Sadź rośliny – ich liście produkują tlen</vt:lpstr>
      <vt:lpstr>Wychodząc gaś światło</vt:lpstr>
      <vt:lpstr>Używaj toreb materiałowych zamiast plastikowych, jednorazowych</vt:lpstr>
      <vt:lpstr>Sadź kwiaty – są pożywieniem dla pszczół</vt:lpstr>
      <vt:lpstr>Wybieraj jazdę rowerem zamiast samochodem</vt:lpstr>
      <vt:lpstr>Częściej używaj ścierek materiałowych, które można uprać</vt:lpstr>
      <vt:lpstr>Twórz zabawki z niczego!</vt:lpstr>
      <vt:lpstr>Papier powstaje z drzew – jeśli bierzesz kartkę zużyj jej obydwie strony</vt:lpstr>
      <vt:lpstr>Zakręcaj wodę – lej jej tyle ile potrzebujesz</vt:lpstr>
      <vt:lpstr>Segreguj śmieci – niektóre mogą być znów użyte po przetworzeniu</vt:lpstr>
      <vt:lpstr>ZIEMIA TO NASZ DOM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Jarek</dc:creator>
  <cp:lastModifiedBy>user</cp:lastModifiedBy>
  <cp:revision>8</cp:revision>
  <dcterms:created xsi:type="dcterms:W3CDTF">2020-04-15T17:32:22Z</dcterms:created>
  <dcterms:modified xsi:type="dcterms:W3CDTF">2020-06-22T19:31:06Z</dcterms:modified>
</cp:coreProperties>
</file>